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1" r:id="rId5"/>
    <p:sldId id="262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 varScale="1">
        <p:scale>
          <a:sx n="89" d="100"/>
          <a:sy n="89" d="100"/>
        </p:scale>
        <p:origin x="6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jfif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C40A51-F5B0-41F2-B74F-731A564B5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DEE2A37-FAB0-4C90-9AA7-B4C99F504F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CDF7DA-5A22-4E98-946A-BED9E8B39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6A9598-84D2-4B4C-B777-B0D3DE4ED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B6ED26-0EAF-4625-A9B1-B61212DC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5040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34ED8-B407-491A-A7D0-0B0550FFB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0669B9-F0A4-46B7-8A7A-7BEEFF8D5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AD0313-A049-450D-8C13-4334A67D5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877677-AD59-4589-8FEC-4E52AB644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DEC12C-9423-43B9-9535-D84C10B24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733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B6D0-2EC8-4735-850D-C97785A81A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D8ACF0B-06A6-40D9-BBCD-2472AEE9E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C250FB-8E82-4AC1-8790-1F65F1208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40CEE0-CCBF-4F1D-95D0-38D2AC33C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59061C-956E-4303-8C76-9935319E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666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53E36C-71C6-4CDA-9FCB-3ED7E32B2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BF2861-EA04-4D30-841F-BF2D9D4B4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77733B-1F62-4C6A-88FC-F44920CB1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2EFCD4-7AA0-4DBE-BC33-78DFAD7A0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260F3D-4ED5-4271-8E8F-2B9A876A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837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DA276D-1A12-4FB8-B222-B701C1B73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71D6FA-E378-4046-A04A-7E55C2473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47F1F7-4017-4D1D-910B-D1CAE62CF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909BC7-5E76-40EA-89DC-67AD17631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85BE5A-978F-46CB-9B31-CB213783D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9826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914F07-767A-4D97-AD22-99B543D21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789F56-E14F-4DB4-8B62-7A9AAE08C3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5573B9-C4D6-41F6-AA8D-C4DD3D02C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D7E804-DFB2-41D8-9E63-CC9FC20EB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A90584-BD67-4EB9-A55D-D41B145F1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A15038-08EC-4710-B999-66942A10B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2047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FD486B-2279-425D-B8AE-ACE8B5806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100155-A10C-44A0-B977-23A6B6002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809B13-C86C-41DC-8121-0999DAFB98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43A4A27-463F-46F4-8738-2271A567EE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F79A99D-F008-419C-96E3-CEA336B38B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C74D47E-E040-4D35-9B63-4497C15D2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EBEBAF1-44F1-4875-BFE5-30CA993D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759F3CF-0EE9-4721-ACF7-4C6989E7F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521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39327E-E9CA-4180-9233-6C0031F7A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4F0F6D-115C-4897-9F3C-029C0D22C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117A5E-2FFC-4DA9-966F-C5356C596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BB885A0-B7F5-4957-AC5E-5882E6BD7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697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8154490-2208-4895-ADA1-8AF354FD5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B3C547E-D041-423F-93A6-B6BB0B78D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C1052A8-EA91-49D6-B3C1-4BF9CD9AD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7971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458F8-A60D-4BAD-A219-08444D5CB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542155-651F-44FE-89F2-A8FCFA8F0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C36C5-CB7C-4BD1-B7E9-2D8679467E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0CB9C0-828B-4F04-B6D6-2FEBBDB51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DF6781D-52A3-430B-A399-8AB78463D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5C4FF7E-EF2F-4B2F-8C00-C3DAD03E0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9135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B3CB48-9CD8-4EE7-807D-467B5BF91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89657FE-B25F-4B21-9277-FFED9E0C0C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8E633B-C8AF-4E1E-AFD5-710EA4142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F73A065-9A86-4F8C-8CBB-816E5D771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F242A1-4AEB-4051-9A86-55450ACC1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D7DC29-804B-4AC7-BE51-36B1AFFFF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3946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F9F09FC-B502-49AE-B84B-058C98702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B26C08-7F08-441C-AFB7-F1A996974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BC20AE-DF83-43AE-920B-05FA96B973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84BAD-CC6F-4F35-B8EC-2D04FE9E0448}" type="datetimeFigureOut">
              <a:rPr lang="zh-CN" altLang="en-US" smtClean="0"/>
              <a:t>2019/11/16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6BB0DE-5C9C-421A-A3A2-04C6F8CEC3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47CEFB-F0D4-4255-B595-708820D9C1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7B336-4206-49E1-B074-9E41544290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39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6A5EE2-59B1-41D0-9993-C55B02F906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Susi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29C8204-9D79-4B51-94AE-98F61F72C6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Future Mental Care Innovation Team of Tsinghua University</a:t>
            </a:r>
          </a:p>
        </p:txBody>
      </p:sp>
    </p:spTree>
    <p:extLst>
      <p:ext uri="{BB962C8B-B14F-4D97-AF65-F5344CB8AC3E}">
        <p14:creationId xmlns:p14="http://schemas.microsoft.com/office/powerpoint/2010/main" val="960770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79B792-CB1A-429E-AB02-0A164412F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Prototype Today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CEEAD3-560C-48C8-BCD4-2C4185910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Input your feeling by simply use joy sticker to select and press to confirm</a:t>
            </a:r>
          </a:p>
          <a:p>
            <a:r>
              <a:rPr lang="en-US" altLang="zh-CN" dirty="0"/>
              <a:t>Hold RECORD button to record your thought, feeling, or anything.</a:t>
            </a:r>
          </a:p>
          <a:p>
            <a:r>
              <a:rPr lang="en-US" altLang="zh-CN" dirty="0"/>
              <a:t>The program will then analysis the recording using NLP to generate text.</a:t>
            </a:r>
          </a:p>
          <a:p>
            <a:r>
              <a:rPr lang="en-US" altLang="zh-CN" dirty="0"/>
              <a:t>You can review the emotion trending, pie chart and words frequency anytime.</a:t>
            </a:r>
          </a:p>
          <a:p>
            <a:r>
              <a:rPr lang="en-US" altLang="zh-CN" dirty="0"/>
              <a:t>Even edit and share part of your data with doctor or closest friends.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Powered by Qt5 </a:t>
            </a:r>
            <a:r>
              <a:rPr lang="en-US" altLang="zh-CN" dirty="0" err="1"/>
              <a:t>pygame</a:t>
            </a:r>
            <a:r>
              <a:rPr lang="en-US" altLang="zh-CN" dirty="0"/>
              <a:t> </a:t>
            </a:r>
            <a:r>
              <a:rPr lang="en-US" altLang="zh-CN" dirty="0" err="1"/>
              <a:t>gcloud</a:t>
            </a:r>
            <a:r>
              <a:rPr lang="en-US" altLang="zh-CN" dirty="0"/>
              <a:t> D3-visulization  reveal.js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6698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BBD533-971A-4A90-9BC2-F7306CAAC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A38F7D-A45F-4CB7-B4D9-18199CBC9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7FD5DB1-72C4-45B9-8BEF-D6F154532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407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00A069-3464-4F0C-8540-56692B24B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2AEE7D-19B3-4C64-B5E7-36797CD04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0F2B518-EEAF-45A7-A821-24712E36A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903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0E8C84-FB3A-4471-8698-5D891304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A579BE-310C-48AE-8303-0C6E9A809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8860B2-BDEC-470F-BCB2-ACCD24840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707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0FFF5D-A668-4B9E-B7D3-655538843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Hardware in the near future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938322-6C7B-4893-B272-7F90B89E4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Offline - Both hardware and software</a:t>
            </a:r>
          </a:p>
          <a:p>
            <a:r>
              <a:rPr lang="en-US" altLang="zh-CN" dirty="0"/>
              <a:t>User friendly appearance</a:t>
            </a:r>
          </a:p>
          <a:p>
            <a:r>
              <a:rPr lang="en-US" altLang="zh-CN" dirty="0"/>
              <a:t>NFC share</a:t>
            </a:r>
          </a:p>
          <a:p>
            <a:r>
              <a:rPr lang="en-US" altLang="zh-CN" dirty="0"/>
              <a:t>Mental support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9675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72DAE6-60F4-46B2-A2F3-EE05838EC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20191116_164936">
            <a:hlinkClick r:id="" action="ppaction://media"/>
            <a:extLst>
              <a:ext uri="{FF2B5EF4-FFF2-40B4-BE49-F238E27FC236}">
                <a16:creationId xmlns:a16="http://schemas.microsoft.com/office/drawing/2014/main" id="{C04EB9CA-2029-4E7F-B53B-3876871557A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0000" y="1825625"/>
            <a:ext cx="7112000" cy="4351338"/>
          </a:xfrm>
        </p:spPr>
      </p:pic>
    </p:spTree>
    <p:extLst>
      <p:ext uri="{BB962C8B-B14F-4D97-AF65-F5344CB8AC3E}">
        <p14:creationId xmlns:p14="http://schemas.microsoft.com/office/powerpoint/2010/main" val="413248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4DFF0E1-E060-4A64-89F0-1221DFE118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963" y="112187"/>
            <a:ext cx="4969562" cy="6576138"/>
          </a:xfr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EBA3E53-F826-433A-A124-52A5A6985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308" y="1962453"/>
            <a:ext cx="4518963" cy="26511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176D6D0-8B78-4E59-B008-AC9C977E69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7711" y="-14592"/>
            <a:ext cx="3645694" cy="208499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5EB8A97-7DEA-4C08-BDBC-8F957CBB22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9230" y="4109734"/>
            <a:ext cx="4126089" cy="232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067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106</Words>
  <Application>Microsoft Office PowerPoint</Application>
  <PresentationFormat>宽屏</PresentationFormat>
  <Paragraphs>15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Susi</vt:lpstr>
      <vt:lpstr>Prototype Today</vt:lpstr>
      <vt:lpstr>PowerPoint 演示文稿</vt:lpstr>
      <vt:lpstr>PowerPoint 演示文稿</vt:lpstr>
      <vt:lpstr>PowerPoint 演示文稿</vt:lpstr>
      <vt:lpstr>Hardware in the near future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Susi</dc:title>
  <dc:creator>Tina</dc:creator>
  <cp:lastModifiedBy>Tina</cp:lastModifiedBy>
  <cp:revision>22</cp:revision>
  <dcterms:created xsi:type="dcterms:W3CDTF">2019-11-16T04:55:44Z</dcterms:created>
  <dcterms:modified xsi:type="dcterms:W3CDTF">2019-11-16T20:22:05Z</dcterms:modified>
</cp:coreProperties>
</file>

<file path=docProps/thumbnail.jpeg>
</file>